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jE+S4aXuUIkVvuys7ZFMmVqIM3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4.jpg"/><Relationship Id="rId7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5" Type="http://schemas.openxmlformats.org/officeDocument/2006/relationships/image" Target="../media/image25.jpg"/><Relationship Id="rId6" Type="http://schemas.openxmlformats.org/officeDocument/2006/relationships/image" Target="../media/image13.jpg"/><Relationship Id="rId7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Relationship Id="rId5" Type="http://schemas.openxmlformats.org/officeDocument/2006/relationships/image" Target="../media/image23.jpg"/><Relationship Id="rId6" Type="http://schemas.openxmlformats.org/officeDocument/2006/relationships/image" Target="../media/image27.jpg"/><Relationship Id="rId7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image" Target="../media/image3.jpg"/><Relationship Id="rId6" Type="http://schemas.openxmlformats.org/officeDocument/2006/relationships/image" Target="../media/image1.jpg"/><Relationship Id="rId7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.jpg"/><Relationship Id="rId5" Type="http://schemas.openxmlformats.org/officeDocument/2006/relationships/image" Target="../media/image8.jpg"/><Relationship Id="rId6" Type="http://schemas.openxmlformats.org/officeDocument/2006/relationships/image" Target="../media/image16.jpg"/><Relationship Id="rId7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5" Type="http://schemas.openxmlformats.org/officeDocument/2006/relationships/image" Target="../media/image5.jpg"/><Relationship Id="rId6" Type="http://schemas.openxmlformats.org/officeDocument/2006/relationships/image" Target="../media/image13.jp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5" Type="http://schemas.openxmlformats.org/officeDocument/2006/relationships/image" Target="../media/image19.jpg"/><Relationship Id="rId6" Type="http://schemas.openxmlformats.org/officeDocument/2006/relationships/image" Target="../media/image13.jp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Relationship Id="rId5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5" Type="http://schemas.openxmlformats.org/officeDocument/2006/relationships/image" Target="../media/image25.jpg"/><Relationship Id="rId6" Type="http://schemas.openxmlformats.org/officeDocument/2006/relationships/image" Target="../media/image13.jp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4109827" y="257660"/>
            <a:ext cx="6516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3000"/>
              <a:t>Barataria-Terrebonne National Estuary Program</a:t>
            </a:r>
            <a:endParaRPr sz="3000"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4109829" y="2737335"/>
            <a:ext cx="6516130" cy="423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Management Conference Meeting #97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4109828" y="3758835"/>
            <a:ext cx="6516130" cy="423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Director’s Report  |  November 4, 2021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1"/>
          <p:cNvCxnSpPr/>
          <p:nvPr/>
        </p:nvCxnSpPr>
        <p:spPr>
          <a:xfrm>
            <a:off x="4109827" y="3444537"/>
            <a:ext cx="6085208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group of people in canoes on a river&#10;&#10;Description automatically generated with medium confidence"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5100"/>
            <a:ext cx="2592552" cy="1944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grass, outdoor, cloudy&#10;&#10;Description automatically generated"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50123"/>
            <a:ext cx="2592552" cy="1678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90" name="Google Shape;9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29000"/>
            <a:ext cx="2592552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ird, outdoor, sitting, perched&#10;&#10;Description automatically generated" id="91" name="Google Shape;9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150652"/>
            <a:ext cx="2592552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92" name="Google Shape;92;p1"/>
          <p:cNvPicPr preferRelativeResize="0"/>
          <p:nvPr/>
        </p:nvPicPr>
        <p:blipFill rotWithShape="1">
          <a:blip r:embed="rId7">
            <a:alphaModFix/>
          </a:blip>
          <a:srcRect b="14565" l="3659" r="5134" t="13284"/>
          <a:stretch/>
        </p:blipFill>
        <p:spPr>
          <a:xfrm>
            <a:off x="4162378" y="4780335"/>
            <a:ext cx="1712904" cy="586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"/>
          <p:cNvCxnSpPr/>
          <p:nvPr/>
        </p:nvCxnSpPr>
        <p:spPr>
          <a:xfrm>
            <a:off x="4109827" y="4406233"/>
            <a:ext cx="6085208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86" name="Google Shape;18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group of people working in a garden&#10;&#10;Description automatically generated with medium confidence" id="187" name="Google Shape;187;p27"/>
          <p:cNvPicPr preferRelativeResize="0"/>
          <p:nvPr/>
        </p:nvPicPr>
        <p:blipFill rotWithShape="1">
          <a:blip r:embed="rId3">
            <a:alphaModFix/>
          </a:blip>
          <a:srcRect b="0" l="15990" r="1" t="0"/>
          <a:stretch/>
        </p:blipFill>
        <p:spPr>
          <a:xfrm>
            <a:off x="4596715" y="0"/>
            <a:ext cx="76817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ople working in a garden&#10;&#10;Description automatically generated with medium confidence" id="188" name="Google Shape;18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35927"/>
            <a:ext cx="4559643" cy="3411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ople working in a garden&#10;&#10;Description automatically generated with low confidence" id="189" name="Google Shape;18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97" y="3309549"/>
            <a:ext cx="4549346" cy="4549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/>
        </p:nvSpPr>
        <p:spPr>
          <a:xfrm>
            <a:off x="4260063" y="6447658"/>
            <a:ext cx="6516130" cy="25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Director’s Report  |  November 4, 2021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195" name="Google Shape;195;p28"/>
          <p:cNvPicPr preferRelativeResize="0"/>
          <p:nvPr/>
        </p:nvPicPr>
        <p:blipFill rotWithShape="1">
          <a:blip r:embed="rId3">
            <a:alphaModFix/>
          </a:blip>
          <a:srcRect b="14565" l="3659" r="5134" t="13284"/>
          <a:stretch/>
        </p:blipFill>
        <p:spPr>
          <a:xfrm>
            <a:off x="10839253" y="6341050"/>
            <a:ext cx="1237132" cy="42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>
            <p:ph idx="1" type="subTitle"/>
          </p:nvPr>
        </p:nvSpPr>
        <p:spPr>
          <a:xfrm>
            <a:off x="3896497" y="1087982"/>
            <a:ext cx="7756350" cy="2495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500"/>
              <a:t>Repair and Expansion of Native Plant Production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500"/>
              <a:t>Contracts on projects approved in 2021 Work Plan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500"/>
              <a:t>Project Action Teams solicit and select projects to be funded in 2022 Work Plan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500"/>
              <a:t>Prepare for a return to large scale volunteer events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500"/>
              <a:t>Personnel</a:t>
            </a:r>
            <a:endParaRPr/>
          </a:p>
          <a:p>
            <a:pPr indent="-1905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descr="A group of birds on a beach&#10;&#10;Description automatically generated with medium confidence" id="197" name="Google Shape;19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3061"/>
            <a:ext cx="2918940" cy="2189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bird on a branch&#10;&#10;Description automatically generated" id="198" name="Google Shape;19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4" y="3422819"/>
            <a:ext cx="2913291" cy="149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inting to a person&#10;&#10;Description automatically generated with low confidence" id="199" name="Google Shape;19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153" y="1645505"/>
            <a:ext cx="2927841" cy="19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ground, person, person&#10;&#10;Description automatically generated" id="200" name="Google Shape;20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154" y="4911339"/>
            <a:ext cx="2927841" cy="194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3311611" y="370703"/>
            <a:ext cx="57582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 TERM PRIORITIES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"/>
          <p:cNvSpPr txBox="1"/>
          <p:nvPr>
            <p:ph type="ctrTitle"/>
          </p:nvPr>
        </p:nvSpPr>
        <p:spPr>
          <a:xfrm>
            <a:off x="4109827" y="257660"/>
            <a:ext cx="651613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T. Bradley Keith</a:t>
            </a:r>
            <a:endParaRPr/>
          </a:p>
        </p:txBody>
      </p:sp>
      <p:sp>
        <p:nvSpPr>
          <p:cNvPr id="207" name="Google Shape;207;p7"/>
          <p:cNvSpPr txBox="1"/>
          <p:nvPr>
            <p:ph idx="1" type="subTitle"/>
          </p:nvPr>
        </p:nvSpPr>
        <p:spPr>
          <a:xfrm>
            <a:off x="4109829" y="2737335"/>
            <a:ext cx="6516130" cy="423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BTNEP Director</a:t>
            </a:r>
            <a:endParaRPr/>
          </a:p>
        </p:txBody>
      </p:sp>
      <p:sp>
        <p:nvSpPr>
          <p:cNvPr id="208" name="Google Shape;208;p7"/>
          <p:cNvSpPr txBox="1"/>
          <p:nvPr/>
        </p:nvSpPr>
        <p:spPr>
          <a:xfrm>
            <a:off x="4109828" y="3758835"/>
            <a:ext cx="6516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 985.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 November 4, 2021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p7"/>
          <p:cNvCxnSpPr/>
          <p:nvPr/>
        </p:nvCxnSpPr>
        <p:spPr>
          <a:xfrm>
            <a:off x="4109827" y="3444537"/>
            <a:ext cx="6085208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group of people in canoes on a river&#10;&#10;Description automatically generated with medium confidence" id="210" name="Google Shape;2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5100"/>
            <a:ext cx="2592552" cy="1944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grass, outdoor, cloudy&#10;&#10;Description automatically generated" id="211" name="Google Shape;21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50123"/>
            <a:ext cx="2592552" cy="1678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212" name="Google Shape;21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29000"/>
            <a:ext cx="2592552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ird, outdoor, sitting, perched&#10;&#10;Description automatically generated" id="213" name="Google Shape;21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150652"/>
            <a:ext cx="2592552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214" name="Google Shape;214;p7"/>
          <p:cNvPicPr preferRelativeResize="0"/>
          <p:nvPr/>
        </p:nvPicPr>
        <p:blipFill rotWithShape="1">
          <a:blip r:embed="rId7">
            <a:alphaModFix/>
          </a:blip>
          <a:srcRect b="14565" l="3659" r="5134" t="13284"/>
          <a:stretch/>
        </p:blipFill>
        <p:spPr>
          <a:xfrm>
            <a:off x="4162378" y="4780335"/>
            <a:ext cx="1712904" cy="586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7"/>
          <p:cNvCxnSpPr/>
          <p:nvPr/>
        </p:nvCxnSpPr>
        <p:spPr>
          <a:xfrm>
            <a:off x="4109827" y="4406233"/>
            <a:ext cx="6085208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/>
        </p:nvSpPr>
        <p:spPr>
          <a:xfrm>
            <a:off x="4109828" y="2911365"/>
            <a:ext cx="6505620" cy="966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BTNEP Moves Forward…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Post-COVID, Post-Ida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20"/>
          <p:cNvCxnSpPr/>
          <p:nvPr/>
        </p:nvCxnSpPr>
        <p:spPr>
          <a:xfrm>
            <a:off x="4109827" y="2708814"/>
            <a:ext cx="6085208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group of people in canoes on a river&#10;&#10;Description automatically generated with medium confidence" id="100" name="Google Shape;1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5100"/>
            <a:ext cx="2592552" cy="1944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grass, outdoor, cloudy&#10;&#10;Description automatically generated" id="101" name="Google Shape;10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50123"/>
            <a:ext cx="2592552" cy="1678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102" name="Google Shape;10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29000"/>
            <a:ext cx="2592552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ird, outdoor, sitting, perched&#10;&#10;Description automatically generated" id="103" name="Google Shape;10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150652"/>
            <a:ext cx="2592552" cy="1728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04" name="Google Shape;104;p20"/>
          <p:cNvPicPr preferRelativeResize="0"/>
          <p:nvPr/>
        </p:nvPicPr>
        <p:blipFill rotWithShape="1">
          <a:blip r:embed="rId7">
            <a:alphaModFix/>
          </a:blip>
          <a:srcRect b="14565" l="3659" r="5134" t="13284"/>
          <a:stretch/>
        </p:blipFill>
        <p:spPr>
          <a:xfrm>
            <a:off x="4162378" y="4307370"/>
            <a:ext cx="1712904" cy="586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20"/>
          <p:cNvCxnSpPr/>
          <p:nvPr/>
        </p:nvCxnSpPr>
        <p:spPr>
          <a:xfrm>
            <a:off x="4109827" y="3975311"/>
            <a:ext cx="6085208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/>
        </p:nvSpPr>
        <p:spPr>
          <a:xfrm>
            <a:off x="4260063" y="6447658"/>
            <a:ext cx="6516130" cy="25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Director’s Report  |  November 4, 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111" name="Google Shape;111;p6"/>
          <p:cNvPicPr preferRelativeResize="0"/>
          <p:nvPr/>
        </p:nvPicPr>
        <p:blipFill rotWithShape="1">
          <a:blip r:embed="rId3">
            <a:alphaModFix/>
          </a:blip>
          <a:srcRect b="14565" l="3659" r="5134" t="13284"/>
          <a:stretch/>
        </p:blipFill>
        <p:spPr>
          <a:xfrm>
            <a:off x="10839253" y="6341050"/>
            <a:ext cx="1237132" cy="42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/>
          <p:nvPr>
            <p:ph idx="1" type="subTitle"/>
          </p:nvPr>
        </p:nvSpPr>
        <p:spPr>
          <a:xfrm>
            <a:off x="3896497" y="1087982"/>
            <a:ext cx="7756350" cy="2495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EPA accepts workplan and authorizes a new contract, 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effective October 2, 2021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/>
              <a:t>Water Quality — monitoring in the Bayou Lafourche and Bayou Folse watersheds and Wetland Assimilation Project with Nicholls State University</a:t>
            </a:r>
            <a:endParaRPr/>
          </a:p>
          <a:p>
            <a:pPr indent="-1905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descr="A group of birds on a beach&#10;&#10;Description automatically generated with medium confidence" id="113" name="Google Shape;1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3061"/>
            <a:ext cx="2918940" cy="2189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bird on a branch&#10;&#10;Description automatically generated" id="114" name="Google Shape;11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4" y="3422819"/>
            <a:ext cx="2913291" cy="149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inting to a person&#10;&#10;Description automatically generated with low confidence" id="115" name="Google Shape;11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153" y="1645505"/>
            <a:ext cx="2927841" cy="19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ground, person, person&#10;&#10;Description automatically generated" id="116" name="Google Shape;11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154" y="4911339"/>
            <a:ext cx="2927841" cy="194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 txBox="1"/>
          <p:nvPr/>
        </p:nvSpPr>
        <p:spPr>
          <a:xfrm>
            <a:off x="3311611" y="370703"/>
            <a:ext cx="57582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HIGHLIGHTS &amp; ACTIVITIES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person giving a presentation&#10;&#10;Description automatically generated with medium confidence"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4162" y="-1437974"/>
            <a:ext cx="12348519" cy="9261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/>
        </p:nvSpPr>
        <p:spPr>
          <a:xfrm>
            <a:off x="4260063" y="6447658"/>
            <a:ext cx="6516130" cy="25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Director’s Report  |  November 4, 2021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130" name="Google Shape;130;p22"/>
          <p:cNvPicPr preferRelativeResize="0"/>
          <p:nvPr/>
        </p:nvPicPr>
        <p:blipFill rotWithShape="1">
          <a:blip r:embed="rId3">
            <a:alphaModFix/>
          </a:blip>
          <a:srcRect b="14565" l="3659" r="5134" t="13284"/>
          <a:stretch/>
        </p:blipFill>
        <p:spPr>
          <a:xfrm>
            <a:off x="10839253" y="6341050"/>
            <a:ext cx="1237132" cy="42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>
            <p:ph idx="1" type="subTitle"/>
          </p:nvPr>
        </p:nvSpPr>
        <p:spPr>
          <a:xfrm>
            <a:off x="3896497" y="1087982"/>
            <a:ext cx="7756350" cy="30515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EPA accepts workplan and authorizes a new contract, </a:t>
            </a:r>
            <a:br>
              <a:rPr lang="en-US" sz="2000">
                <a:solidFill>
                  <a:srgbClr val="BFBFBF"/>
                </a:solidFill>
              </a:rPr>
            </a:br>
            <a:r>
              <a:rPr lang="en-US" sz="2000">
                <a:solidFill>
                  <a:srgbClr val="BFBFBF"/>
                </a:solidFill>
              </a:rPr>
              <a:t>effective October 2, 2021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Water Quality — monitoring in the Bayou Lafourche and Bayou Folse watersheds and Wetland Assimilation Project with Nicholls State University</a:t>
            </a:r>
            <a:endParaRPr/>
          </a:p>
        </p:txBody>
      </p:sp>
      <p:pic>
        <p:nvPicPr>
          <p:cNvPr descr="A group of birds on a beach&#10;&#10;Description automatically generated with medium confidence" id="132" name="Google Shape;13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3061"/>
            <a:ext cx="2918940" cy="2189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bird on a branch&#10;&#10;Description automatically generated" id="133" name="Google Shape;13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4" y="3422819"/>
            <a:ext cx="2913291" cy="149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inting to a person&#10;&#10;Description automatically generated with low confidence" id="134" name="Google Shape;13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153" y="1645505"/>
            <a:ext cx="2927841" cy="19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ground, person, person&#10;&#10;Description automatically generated" id="135" name="Google Shape;135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154" y="4911339"/>
            <a:ext cx="2927841" cy="194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3311611" y="370703"/>
            <a:ext cx="57582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HIGHLIGHTS &amp; ACTIVITIES</a:t>
            </a:r>
            <a:endParaRPr/>
          </a:p>
        </p:txBody>
      </p:sp>
      <p:sp>
        <p:nvSpPr>
          <p:cNvPr id="137" name="Google Shape;137;p22"/>
          <p:cNvSpPr txBox="1"/>
          <p:nvPr/>
        </p:nvSpPr>
        <p:spPr>
          <a:xfrm>
            <a:off x="3886567" y="3373979"/>
            <a:ext cx="7756350" cy="1198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Ongoing work and expansion (and repairs) at Plant Production facility at the Nicholls State University farm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43" name="Google Shape;14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picture containing outdoor, sky, grass, ground&#10;&#10;Description automatically generated" id="144" name="Google Shape;144;p23"/>
          <p:cNvPicPr preferRelativeResize="0"/>
          <p:nvPr/>
        </p:nvPicPr>
        <p:blipFill rotWithShape="1">
          <a:blip r:embed="rId3">
            <a:alphaModFix/>
          </a:blip>
          <a:srcRect b="0" l="25986" r="0" t="0"/>
          <a:stretch/>
        </p:blipFill>
        <p:spPr>
          <a:xfrm>
            <a:off x="6289588" y="0"/>
            <a:ext cx="761382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ss, building, outdoor, greenhouse&#10;&#10;Description automatically generated" id="145" name="Google Shape;145;p23"/>
          <p:cNvPicPr preferRelativeResize="0"/>
          <p:nvPr/>
        </p:nvPicPr>
        <p:blipFill rotWithShape="1">
          <a:blip r:embed="rId4">
            <a:alphaModFix/>
          </a:blip>
          <a:srcRect b="0" l="24985" r="13394" t="0"/>
          <a:stretch/>
        </p:blipFill>
        <p:spPr>
          <a:xfrm>
            <a:off x="-98855" y="0"/>
            <a:ext cx="63390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/>
        </p:nvSpPr>
        <p:spPr>
          <a:xfrm>
            <a:off x="4260063" y="6447658"/>
            <a:ext cx="6516130" cy="25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Director’s Report  |  November 4, 2021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151" name="Google Shape;151;p24"/>
          <p:cNvPicPr preferRelativeResize="0"/>
          <p:nvPr/>
        </p:nvPicPr>
        <p:blipFill rotWithShape="1">
          <a:blip r:embed="rId3">
            <a:alphaModFix/>
          </a:blip>
          <a:srcRect b="14565" l="3659" r="5134" t="13284"/>
          <a:stretch/>
        </p:blipFill>
        <p:spPr>
          <a:xfrm>
            <a:off x="10839253" y="6341050"/>
            <a:ext cx="1237132" cy="42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>
            <p:ph idx="1" type="subTitle"/>
          </p:nvPr>
        </p:nvSpPr>
        <p:spPr>
          <a:xfrm>
            <a:off x="3896497" y="1087982"/>
            <a:ext cx="7756350" cy="3298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EPA accepts workplan and authorizes a new contract, </a:t>
            </a:r>
            <a:br>
              <a:rPr lang="en-US" sz="2000">
                <a:solidFill>
                  <a:srgbClr val="BFBFBF"/>
                </a:solidFill>
              </a:rPr>
            </a:br>
            <a:r>
              <a:rPr lang="en-US" sz="2000">
                <a:solidFill>
                  <a:srgbClr val="BFBFBF"/>
                </a:solidFill>
              </a:rPr>
              <a:t>effective October 2, 2021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Water Quality — monitoring in the Bayou Lafourche and Bayou Folse watersheds and Wetland Assimilation Project with Nicholls State University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Ongoing work and expansion (and repairs) at Plant Production facility at the Nicholls State University farm</a:t>
            </a:r>
            <a:endParaRPr/>
          </a:p>
        </p:txBody>
      </p:sp>
      <p:pic>
        <p:nvPicPr>
          <p:cNvPr descr="A group of birds on a beach&#10;&#10;Description automatically generated with medium confidence" id="153" name="Google Shape;15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3061"/>
            <a:ext cx="2918940" cy="2189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bird on a branch&#10;&#10;Description automatically generated" id="154" name="Google Shape;15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4" y="3422819"/>
            <a:ext cx="2913291" cy="149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inting to a person&#10;&#10;Description automatically generated with low confidence" id="155" name="Google Shape;15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153" y="1645505"/>
            <a:ext cx="2927841" cy="19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ground, person, person&#10;&#10;Description automatically generated" id="156" name="Google Shape;15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154" y="4911339"/>
            <a:ext cx="2927841" cy="194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3311611" y="370703"/>
            <a:ext cx="57582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HIGHLIGHTS &amp; ACTIVITIES</a:t>
            </a:r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3898924" y="4337216"/>
            <a:ext cx="7756350" cy="1779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Resiliency Education &amp; Outreach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64" name="Google Shape;16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group of people wearing masks&#10;&#10;Description automatically generated with medium confidence" id="165" name="Google Shape;165;p25"/>
          <p:cNvPicPr preferRelativeResize="0"/>
          <p:nvPr/>
        </p:nvPicPr>
        <p:blipFill rotWithShape="1">
          <a:blip r:embed="rId3">
            <a:alphaModFix/>
          </a:blip>
          <a:srcRect b="-1652" l="0" r="0" t="7322"/>
          <a:stretch/>
        </p:blipFill>
        <p:spPr>
          <a:xfrm>
            <a:off x="6746787" y="-228686"/>
            <a:ext cx="5445211" cy="385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166" name="Google Shape;16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-1087395" y="444839"/>
            <a:ext cx="8896865" cy="6672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167" name="Google Shape;167;p25"/>
          <p:cNvPicPr preferRelativeResize="0"/>
          <p:nvPr/>
        </p:nvPicPr>
        <p:blipFill rotWithShape="1">
          <a:blip r:embed="rId5">
            <a:alphaModFix/>
          </a:blip>
          <a:srcRect b="9464" l="11111" r="0" t="19600"/>
          <a:stretch/>
        </p:blipFill>
        <p:spPr>
          <a:xfrm>
            <a:off x="6746788" y="3598947"/>
            <a:ext cx="5445212" cy="3259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/>
        </p:nvSpPr>
        <p:spPr>
          <a:xfrm>
            <a:off x="4260063" y="6447658"/>
            <a:ext cx="6516130" cy="25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Director’s Report  |  November 4, 2021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173" name="Google Shape;173;p26"/>
          <p:cNvPicPr preferRelativeResize="0"/>
          <p:nvPr/>
        </p:nvPicPr>
        <p:blipFill rotWithShape="1">
          <a:blip r:embed="rId3">
            <a:alphaModFix/>
          </a:blip>
          <a:srcRect b="14565" l="3659" r="5134" t="13284"/>
          <a:stretch/>
        </p:blipFill>
        <p:spPr>
          <a:xfrm>
            <a:off x="10839253" y="6341050"/>
            <a:ext cx="1237132" cy="423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>
            <p:ph idx="1" type="subTitle"/>
          </p:nvPr>
        </p:nvSpPr>
        <p:spPr>
          <a:xfrm>
            <a:off x="3896497" y="1087982"/>
            <a:ext cx="7756350" cy="3298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EPA accepts workplan and authorizes a new contract, </a:t>
            </a:r>
            <a:br>
              <a:rPr lang="en-US" sz="2000">
                <a:solidFill>
                  <a:srgbClr val="BFBFBF"/>
                </a:solidFill>
              </a:rPr>
            </a:br>
            <a:r>
              <a:rPr lang="en-US" sz="2000">
                <a:solidFill>
                  <a:srgbClr val="BFBFBF"/>
                </a:solidFill>
              </a:rPr>
              <a:t>effective October 2, 2021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Water Quality — monitoring in the Bayou Lafourche and Bayou Folse watersheds and Wetland Assimilation Project with Nicholls State University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Ongoing work and expansion (and repairs) at Plant Production facility at the Nicholls State University farm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BFBFBF"/>
                </a:solidFill>
              </a:rPr>
              <a:t>Resiliency Education &amp; Outreach</a:t>
            </a:r>
            <a:endParaRPr/>
          </a:p>
          <a:p>
            <a:pPr indent="-1905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t/>
            </a:r>
            <a:endParaRPr sz="2000">
              <a:solidFill>
                <a:srgbClr val="BFBFBF"/>
              </a:solidFill>
            </a:endParaRPr>
          </a:p>
        </p:txBody>
      </p:sp>
      <p:pic>
        <p:nvPicPr>
          <p:cNvPr descr="A group of birds on a beach&#10;&#10;Description automatically generated with medium confidence" id="175" name="Google Shape;17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3061"/>
            <a:ext cx="2918940" cy="2189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bird on a branch&#10;&#10;Description automatically generated" id="176" name="Google Shape;17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4" y="3422819"/>
            <a:ext cx="2913291" cy="1498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pointing to a person&#10;&#10;Description automatically generated with low confidence" id="177" name="Google Shape;17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153" y="1645505"/>
            <a:ext cx="2927841" cy="1937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ground, person, person&#10;&#10;Description automatically generated" id="178" name="Google Shape;17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154" y="4911339"/>
            <a:ext cx="2927841" cy="194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/>
          <p:nvPr/>
        </p:nvSpPr>
        <p:spPr>
          <a:xfrm>
            <a:off x="3311611" y="370703"/>
            <a:ext cx="575824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HIGHLIGHTS &amp; ACTIVITIES</a:t>
            </a:r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3898924" y="4769703"/>
            <a:ext cx="7756350" cy="1779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Habitat – Pollinator Gardens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2021-08-05T02:32:20Z</dcterms:created>
  <dc:creator>Cody Blanchard</dc:creator>
</cp:coreProperties>
</file>