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0" r:id="rId1"/>
  </p:sldMasterIdLst>
  <p:notesMasterIdLst>
    <p:notesMasterId r:id="rId38"/>
  </p:notesMasterIdLst>
  <p:sldIdLst>
    <p:sldId id="276" r:id="rId2"/>
    <p:sldId id="398" r:id="rId3"/>
    <p:sldId id="459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60" r:id="rId12"/>
    <p:sldId id="461" r:id="rId13"/>
    <p:sldId id="458" r:id="rId14"/>
    <p:sldId id="462" r:id="rId15"/>
    <p:sldId id="463" r:id="rId16"/>
    <p:sldId id="464" r:id="rId17"/>
    <p:sldId id="465" r:id="rId18"/>
    <p:sldId id="466" r:id="rId19"/>
    <p:sldId id="450" r:id="rId20"/>
    <p:sldId id="408" r:id="rId21"/>
    <p:sldId id="409" r:id="rId22"/>
    <p:sldId id="414" r:id="rId23"/>
    <p:sldId id="490" r:id="rId24"/>
    <p:sldId id="421" r:id="rId25"/>
    <p:sldId id="429" r:id="rId26"/>
    <p:sldId id="431" r:id="rId27"/>
    <p:sldId id="432" r:id="rId28"/>
    <p:sldId id="471" r:id="rId29"/>
    <p:sldId id="412" r:id="rId30"/>
    <p:sldId id="487" r:id="rId31"/>
    <p:sldId id="484" r:id="rId32"/>
    <p:sldId id="478" r:id="rId33"/>
    <p:sldId id="483" r:id="rId34"/>
    <p:sldId id="481" r:id="rId35"/>
    <p:sldId id="336" r:id="rId36"/>
    <p:sldId id="386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4" autoAdjust="0"/>
  </p:normalViewPr>
  <p:slideViewPr>
    <p:cSldViewPr>
      <p:cViewPr varScale="1">
        <p:scale>
          <a:sx n="124" d="100"/>
          <a:sy n="124" d="100"/>
        </p:scale>
        <p:origin x="12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B53DFF-018E-457E-BBD6-86E88B7F159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E7620E-4E22-4AC1-A553-D70A27A5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0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97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30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68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5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88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5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35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8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7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5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8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0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2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9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7620E-4E22-4AC1-A553-D70A27A507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5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7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02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70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77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77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46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70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6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8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8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81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3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7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26D3FA-1833-4159-AB99-92B9B391404C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BE84-5207-48DD-B792-0C40F2039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  <p:sldLayoutId id="2147484752" r:id="rId12"/>
    <p:sldLayoutId id="2147484753" r:id="rId13"/>
    <p:sldLayoutId id="2147484754" r:id="rId14"/>
    <p:sldLayoutId id="2147484755" r:id="rId15"/>
    <p:sldLayoutId id="2147484756" r:id="rId16"/>
    <p:sldLayoutId id="214748475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165" y="1"/>
            <a:ext cx="9148165" cy="6868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07956" y="1295400"/>
            <a:ext cx="8323922" cy="1205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898" y="289923"/>
            <a:ext cx="9175898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cap="none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dwardian Script ITC" panose="030303020407070D0804" pitchFamily="66" charset="0"/>
                <a:cs typeface="Arial" panose="020B0604020202020204" pitchFamily="34" charset="0"/>
              </a:rPr>
              <a:t>Without flood control, nothing else matters.</a:t>
            </a:r>
          </a:p>
        </p:txBody>
      </p:sp>
      <p:sp>
        <p:nvSpPr>
          <p:cNvPr id="8" name="Freeform 7"/>
          <p:cNvSpPr/>
          <p:nvPr/>
        </p:nvSpPr>
        <p:spPr>
          <a:xfrm>
            <a:off x="-381000" y="5575918"/>
            <a:ext cx="10134600" cy="1382762"/>
          </a:xfrm>
          <a:custGeom>
            <a:avLst/>
            <a:gdLst>
              <a:gd name="connsiteX0" fmla="*/ 0 w 9154633"/>
              <a:gd name="connsiteY0" fmla="*/ 840059 h 882589"/>
              <a:gd name="connsiteX1" fmla="*/ 4550735 w 9154633"/>
              <a:gd name="connsiteY1" fmla="*/ 87 h 882589"/>
              <a:gd name="connsiteX2" fmla="*/ 9154633 w 9154633"/>
              <a:gd name="connsiteY2" fmla="*/ 882589 h 88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4633" h="882589">
                <a:moveTo>
                  <a:pt x="0" y="840059"/>
                </a:moveTo>
                <a:cubicBezTo>
                  <a:pt x="1512481" y="416529"/>
                  <a:pt x="3024963" y="-7001"/>
                  <a:pt x="4550735" y="87"/>
                </a:cubicBezTo>
                <a:cubicBezTo>
                  <a:pt x="6076507" y="7175"/>
                  <a:pt x="7615570" y="444882"/>
                  <a:pt x="9154633" y="882589"/>
                </a:cubicBezTo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667" y="1996559"/>
            <a:ext cx="4020964" cy="30157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ounded Rectangle 5"/>
          <p:cNvSpPr/>
          <p:nvPr/>
        </p:nvSpPr>
        <p:spPr>
          <a:xfrm>
            <a:off x="436620" y="5154999"/>
            <a:ext cx="8314274" cy="3340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431915"/>
            <a:ext cx="1295400" cy="14298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362200" y="5146841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Presented by Windell Curole, General Manager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64665" y="4181424"/>
            <a:ext cx="180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CPRA</a:t>
            </a:r>
          </a:p>
          <a:p>
            <a:r>
              <a:rPr lang="en-US" sz="1200"/>
              <a:t>October 19, 2021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34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green&#10;&#10;Description automatically generated">
            <a:extLst>
              <a:ext uri="{FF2B5EF4-FFF2-40B4-BE49-F238E27FC236}">
                <a16:creationId xmlns:a16="http://schemas.microsoft.com/office/drawing/2014/main" id="{7BAC869A-465E-40AC-B5E1-958E438C4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, water mill&#10;&#10;Description automatically generated">
            <a:extLst>
              <a:ext uri="{FF2B5EF4-FFF2-40B4-BE49-F238E27FC236}">
                <a16:creationId xmlns:a16="http://schemas.microsoft.com/office/drawing/2014/main" id="{41B059E2-D303-45CB-BC9C-BBC6B72E1A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37B19521-1C7F-48BD-9944-140DF388D0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FECD32E7-D1A4-44E5-9F0B-BECAD249FF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3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FFF61234-ABDB-460F-BF49-BE1A7A1351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CAC53493-2558-429A-A11A-A57443796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9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water, nature&#10;&#10;Description automatically generated">
            <a:extLst>
              <a:ext uri="{FF2B5EF4-FFF2-40B4-BE49-F238E27FC236}">
                <a16:creationId xmlns:a16="http://schemas.microsoft.com/office/drawing/2014/main" id="{60C9831D-4EF3-48D2-A8D2-2487CF627E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79D7C128-1A6E-4146-A4E2-15FD2F3BAE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2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418D2FB-708E-4D5C-B72D-3531ABC9C7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A picture containing grass, outdoor, field, standing&#10;&#10;Description automatically generated">
            <a:extLst>
              <a:ext uri="{FF2B5EF4-FFF2-40B4-BE49-F238E27FC236}">
                <a16:creationId xmlns:a16="http://schemas.microsoft.com/office/drawing/2014/main" id="{ED093DBB-9255-4855-84EA-E1B3DAC4B1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1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D4AFFE-DB03-473F-9F2F-D548F8600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1" r="2500" b="13999"/>
          <a:stretch/>
        </p:blipFill>
        <p:spPr>
          <a:xfrm>
            <a:off x="35351" y="1371600"/>
            <a:ext cx="9245600" cy="426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99E950-E135-4F72-8029-E36CA44264DD}"/>
              </a:ext>
            </a:extLst>
          </p:cNvPr>
          <p:cNvSpPr txBox="1"/>
          <p:nvPr/>
        </p:nvSpPr>
        <p:spPr>
          <a:xfrm>
            <a:off x="457200" y="3048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A-West corner levee near LT 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F420E-B953-4575-9795-E58B7C3D8412}"/>
              </a:ext>
            </a:extLst>
          </p:cNvPr>
          <p:cNvSpPr txBox="1"/>
          <p:nvPr/>
        </p:nvSpPr>
        <p:spPr>
          <a:xfrm>
            <a:off x="838200" y="990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D254A-E6E3-408B-AB88-F6401322DF29}"/>
              </a:ext>
            </a:extLst>
          </p:cNvPr>
          <p:cNvSpPr txBox="1"/>
          <p:nvPr/>
        </p:nvSpPr>
        <p:spPr>
          <a:xfrm>
            <a:off x="5181600" y="99643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IDA</a:t>
            </a:r>
          </a:p>
        </p:txBody>
      </p:sp>
    </p:spTree>
    <p:extLst>
      <p:ext uri="{BB962C8B-B14F-4D97-AF65-F5344CB8AC3E}">
        <p14:creationId xmlns:p14="http://schemas.microsoft.com/office/powerpoint/2010/main" val="362452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ground, plant&#10;&#10;Description automatically generated">
            <a:extLst>
              <a:ext uri="{FF2B5EF4-FFF2-40B4-BE49-F238E27FC236}">
                <a16:creationId xmlns:a16="http://schemas.microsoft.com/office/drawing/2014/main" id="{F5D95173-0F85-4360-8CD4-EDD45DF6D1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19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D6021E54-8A81-43BB-9867-3886B7BF83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2CF769F1-A0FC-4F40-B8E0-6C624F7AA2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46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2CD9E0F6-5F09-4EE8-96A1-0F7B821F57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97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ground, sky&#10;&#10;Description automatically generated">
            <a:extLst>
              <a:ext uri="{FF2B5EF4-FFF2-40B4-BE49-F238E27FC236}">
                <a16:creationId xmlns:a16="http://schemas.microsoft.com/office/drawing/2014/main" id="{CD4FB3B0-7A10-4A70-BE39-0AAFDC2C04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9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outdoor object&#10;&#10;Description automatically generated">
            <a:extLst>
              <a:ext uri="{FF2B5EF4-FFF2-40B4-BE49-F238E27FC236}">
                <a16:creationId xmlns:a16="http://schemas.microsoft.com/office/drawing/2014/main" id="{CFB7D68F-68AA-4FF3-AA9E-BE25E0450A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1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grassy&#10;&#10;Description automatically generated">
            <a:extLst>
              <a:ext uri="{FF2B5EF4-FFF2-40B4-BE49-F238E27FC236}">
                <a16:creationId xmlns:a16="http://schemas.microsoft.com/office/drawing/2014/main" id="{16F4B6F4-91DC-40E2-A301-B4EF331B29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2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D59A19C-00CA-4C51-A9E7-6809BADE40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01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ssy area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5732D747-2D59-4B31-90E8-E5E4A3AD52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8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22E34F2D-0064-4427-A824-311755C264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3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ground, beach&#10;&#10;Description automatically generated">
            <a:extLst>
              <a:ext uri="{FF2B5EF4-FFF2-40B4-BE49-F238E27FC236}">
                <a16:creationId xmlns:a16="http://schemas.microsoft.com/office/drawing/2014/main" id="{84E92ADD-A741-4C76-94F7-695C7610B2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83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24B59E5B-0CD0-4C77-AD48-FCD581A68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4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transport&#10;&#10;Description automatically generated">
            <a:extLst>
              <a:ext uri="{FF2B5EF4-FFF2-40B4-BE49-F238E27FC236}">
                <a16:creationId xmlns:a16="http://schemas.microsoft.com/office/drawing/2014/main" id="{D5C5C20C-9A04-406A-92ED-3A728638F1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9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area of land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408A5FD-87EB-4E6F-A70A-474CDCC390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51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ED28A466-5DBE-4F8E-B07D-9E004C7236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4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ground, field&#10;&#10;Description automatically generated">
            <a:extLst>
              <a:ext uri="{FF2B5EF4-FFF2-40B4-BE49-F238E27FC236}">
                <a16:creationId xmlns:a16="http://schemas.microsoft.com/office/drawing/2014/main" id="{F9B42B42-1AFA-4A64-97D5-946AAF3CD3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59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8A003-6A6C-4F0A-B33F-BF43FB7EA15C}"/>
              </a:ext>
            </a:extLst>
          </p:cNvPr>
          <p:cNvSpPr txBox="1"/>
          <p:nvPr/>
        </p:nvSpPr>
        <p:spPr>
          <a:xfrm>
            <a:off x="1905000" y="1371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Daize</a:t>
            </a:r>
            <a:r>
              <a:rPr lang="en-US" dirty="0"/>
              <a:t> Cheramie Interview</a:t>
            </a:r>
          </a:p>
        </p:txBody>
      </p:sp>
      <p:pic>
        <p:nvPicPr>
          <p:cNvPr id="3" name="DaizeC-Short-1">
            <a:hlinkClick r:id="" action="ppaction://media"/>
            <a:extLst>
              <a:ext uri="{FF2B5EF4-FFF2-40B4-BE49-F238E27FC236}">
                <a16:creationId xmlns:a16="http://schemas.microsoft.com/office/drawing/2014/main" id="{D1CE92FB-659B-4ED9-B422-DB4D8EFC1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165" y="10157"/>
            <a:ext cx="9148165" cy="6858000"/>
          </a:xfrm>
          <a:prstGeom prst="rect">
            <a:avLst/>
          </a:prstGeom>
          <a:noFill/>
          <a:ln>
            <a:solidFill>
              <a:srgbClr val="585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6620" y="1492106"/>
            <a:ext cx="8323922" cy="12050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6620" y="5157239"/>
            <a:ext cx="8314274" cy="3340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04" y="4442313"/>
            <a:ext cx="1429852" cy="14298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470596" y="5152759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17904 Hwy 3235, Galliano, Louisiana  70354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165" y="2040720"/>
            <a:ext cx="91440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Visit us on the web at www.slld.org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1630" y="304800"/>
            <a:ext cx="629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6620" y="457200"/>
            <a:ext cx="695478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9600" b="1" cap="none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dwardian Script ITC" pitchFamily="66" charset="0"/>
              </a:rPr>
              <a:t>Thank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6" y="2944708"/>
            <a:ext cx="2533650" cy="760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76" y="2604955"/>
            <a:ext cx="2709131" cy="1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9AE7F80A-BAE7-40A8-B801-3DFBDB19A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"/>
            <a:ext cx="8839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outdoor, grass, nature&#10;&#10;Description automatically generated">
            <a:extLst>
              <a:ext uri="{FF2B5EF4-FFF2-40B4-BE49-F238E27FC236}">
                <a16:creationId xmlns:a16="http://schemas.microsoft.com/office/drawing/2014/main" id="{7D46A221-0770-4C56-9DF4-A727670A8F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5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ground, outdoor, dirt&#10;&#10;Description automatically generated">
            <a:extLst>
              <a:ext uri="{FF2B5EF4-FFF2-40B4-BE49-F238E27FC236}">
                <a16:creationId xmlns:a16="http://schemas.microsoft.com/office/drawing/2014/main" id="{EE8E38F9-93A9-451B-8732-7FC977332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1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20D0459F-7FCF-4F29-BD4C-0FF958CDA9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4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8AFA0676-0AE6-439A-9F59-350528E2BA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D6C07DA-0FE3-487E-80BE-5E814C2FCC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59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25120</TotalTime>
  <Words>72</Words>
  <Application>Microsoft Office PowerPoint</Application>
  <PresentationFormat>On-screen Show (4:3)</PresentationFormat>
  <Paragraphs>28</Paragraphs>
  <Slides>36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Edwardian Script ITC</vt:lpstr>
      <vt:lpstr>Wingdings 3</vt:lpstr>
      <vt:lpstr>Ion</vt:lpstr>
      <vt:lpstr>Without flood control, nothing else matters.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South Lafourche Levee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Punch</dc:creator>
  <cp:lastModifiedBy>Mary Punch</cp:lastModifiedBy>
  <cp:revision>91</cp:revision>
  <cp:lastPrinted>2021-10-19T12:24:41Z</cp:lastPrinted>
  <dcterms:created xsi:type="dcterms:W3CDTF">2014-02-05T14:20:50Z</dcterms:created>
  <dcterms:modified xsi:type="dcterms:W3CDTF">2021-10-26T14:29:41Z</dcterms:modified>
</cp:coreProperties>
</file>