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9" r:id="rId5"/>
    <p:sldId id="281" r:id="rId6"/>
    <p:sldId id="304" r:id="rId7"/>
    <p:sldId id="268" r:id="rId8"/>
    <p:sldId id="282" r:id="rId9"/>
    <p:sldId id="260" r:id="rId10"/>
    <p:sldId id="263" r:id="rId11"/>
    <p:sldId id="269" r:id="rId12"/>
    <p:sldId id="275" r:id="rId13"/>
    <p:sldId id="284" r:id="rId14"/>
    <p:sldId id="299" r:id="rId15"/>
    <p:sldId id="297" r:id="rId16"/>
    <p:sldId id="305" r:id="rId17"/>
    <p:sldId id="303" r:id="rId18"/>
    <p:sldId id="298" r:id="rId19"/>
    <p:sldId id="286" r:id="rId20"/>
    <p:sldId id="279" r:id="rId21"/>
    <p:sldId id="302" r:id="rId22"/>
    <p:sldId id="300" r:id="rId23"/>
    <p:sldId id="285" r:id="rId24"/>
    <p:sldId id="295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880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1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5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1297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4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11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40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2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6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0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0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5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0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9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4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74A9AFD-0757-46F9-8FDA-59CA232CE503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A2E0766-AD66-40D5-8FE2-19862823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9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mailto:Jace.Tunnell@austin.utexas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youtube.com/watch?v=a6Re-04KS_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19" y="859692"/>
            <a:ext cx="11046469" cy="1408137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 DARLING" panose="02000000000000000000" pitchFamily="2" charset="0"/>
              </a:rPr>
              <a:t>Hurdles with </a:t>
            </a:r>
            <a:r>
              <a:rPr lang="en-US" sz="4000" b="1" dirty="0" err="1" smtClean="0">
                <a:solidFill>
                  <a:srgbClr val="FF0000"/>
                </a:solidFill>
                <a:latin typeface="AR DARLING" panose="02000000000000000000" pitchFamily="2" charset="0"/>
              </a:rPr>
              <a:t>nurdles</a:t>
            </a:r>
            <a:r>
              <a:rPr lang="en-US" sz="4000" b="1" dirty="0" smtClean="0">
                <a:solidFill>
                  <a:srgbClr val="FF0000"/>
                </a:solidFill>
                <a:latin typeface="AR DARLING" panose="02000000000000000000" pitchFamily="2" charset="0"/>
              </a:rPr>
              <a:t>: Gulf-wide Citizen Science project</a:t>
            </a:r>
            <a:endParaRPr lang="en-US" sz="4000" b="1" dirty="0">
              <a:solidFill>
                <a:srgbClr val="FF0000"/>
              </a:solidFill>
              <a:latin typeface="AR DARLING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3596" y="3198799"/>
            <a:ext cx="6400800" cy="1947333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smtClean="0"/>
              <a:t>Jace Tunnell</a:t>
            </a:r>
          </a:p>
          <a:p>
            <a:r>
              <a:rPr lang="en-US" sz="2400" dirty="0" smtClean="0"/>
              <a:t>Mission-Aransas National Estuarine Research Reserve</a:t>
            </a:r>
          </a:p>
          <a:p>
            <a:endParaRPr lang="en-US" b="1" dirty="0"/>
          </a:p>
          <a:p>
            <a:r>
              <a:rPr lang="en-US" b="1" dirty="0" smtClean="0"/>
              <a:t>August 1, 2019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5791200"/>
            <a:ext cx="2839391" cy="7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42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73" y="-5623"/>
            <a:ext cx="8534400" cy="1507067"/>
          </a:xfrm>
        </p:spPr>
        <p:txBody>
          <a:bodyPr/>
          <a:lstStyle/>
          <a:p>
            <a:r>
              <a:rPr lang="en-US" b="1" dirty="0" smtClean="0"/>
              <a:t>Distribution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346" t="33875" r="13397" b="14160"/>
          <a:stretch/>
        </p:blipFill>
        <p:spPr>
          <a:xfrm>
            <a:off x="4212492" y="1187938"/>
            <a:ext cx="7446839" cy="53730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089" t="15869" r="19167" b="78205"/>
          <a:stretch/>
        </p:blipFill>
        <p:spPr>
          <a:xfrm>
            <a:off x="5969247" y="1023078"/>
            <a:ext cx="5690084" cy="6432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6475" t="38661" r="13910" b="17806"/>
          <a:stretch/>
        </p:blipFill>
        <p:spPr>
          <a:xfrm>
            <a:off x="324362" y="1973825"/>
            <a:ext cx="4224324" cy="26367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47436" y="5082958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www.nurdlehunt.org.uk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5791200"/>
            <a:ext cx="2839391" cy="7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86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88" y="-180631"/>
            <a:ext cx="8534400" cy="1507067"/>
          </a:xfrm>
        </p:spPr>
        <p:txBody>
          <a:bodyPr/>
          <a:lstStyle/>
          <a:p>
            <a:r>
              <a:rPr lang="en-US" b="1" dirty="0" smtClean="0"/>
              <a:t>Citizen Science Project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10" y="984738"/>
            <a:ext cx="8222567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0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59" y="-261095"/>
            <a:ext cx="8534400" cy="1507067"/>
          </a:xfrm>
        </p:spPr>
        <p:txBody>
          <a:bodyPr/>
          <a:lstStyle/>
          <a:p>
            <a:r>
              <a:rPr lang="en-US" b="1" dirty="0" smtClean="0"/>
              <a:t>Nurdle Patrol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03" y="283307"/>
            <a:ext cx="9733448" cy="510585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Find </a:t>
            </a:r>
            <a:r>
              <a:rPr lang="en-US" sz="3200" b="1" dirty="0" err="1" smtClean="0"/>
              <a:t>nurdles</a:t>
            </a:r>
            <a:r>
              <a:rPr lang="en-US" sz="3200" b="1" dirty="0" smtClean="0"/>
              <a:t>, then collect for 10 minutes</a:t>
            </a:r>
          </a:p>
          <a:p>
            <a:r>
              <a:rPr lang="en-US" sz="3200" b="1" dirty="0" smtClean="0"/>
              <a:t>Put in container or bag and label</a:t>
            </a:r>
          </a:p>
          <a:p>
            <a:r>
              <a:rPr lang="en-US" sz="3200" b="1" dirty="0" smtClean="0"/>
              <a:t>Add location, date, time, how many </a:t>
            </a:r>
            <a:r>
              <a:rPr lang="en-US" sz="3200" b="1" dirty="0" err="1" smtClean="0"/>
              <a:t>nurdles</a:t>
            </a:r>
            <a:endParaRPr lang="en-US" sz="3200" b="1" dirty="0" smtClean="0"/>
          </a:p>
          <a:p>
            <a:r>
              <a:rPr lang="en-US" sz="3200" b="1" dirty="0" smtClean="0"/>
              <a:t>Take pictures of </a:t>
            </a:r>
            <a:r>
              <a:rPr lang="en-US" sz="3200" b="1" dirty="0" err="1" smtClean="0"/>
              <a:t>nurdles</a:t>
            </a:r>
            <a:r>
              <a:rPr lang="en-US" sz="3200" b="1" dirty="0" smtClean="0"/>
              <a:t> found and beach</a:t>
            </a:r>
          </a:p>
          <a:p>
            <a:r>
              <a:rPr lang="en-US" sz="3200" b="1" dirty="0" smtClean="0"/>
              <a:t>Email </a:t>
            </a:r>
            <a:r>
              <a:rPr lang="en-US" sz="3200" b="1" dirty="0" smtClean="0">
                <a:hlinkClick r:id="rId2"/>
              </a:rPr>
              <a:t>Jace@utexas.edu</a:t>
            </a:r>
            <a:r>
              <a:rPr lang="en-US" sz="3200" b="1" dirty="0" smtClean="0"/>
              <a:t> </a:t>
            </a:r>
          </a:p>
          <a:p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9" y="4288068"/>
            <a:ext cx="3116568" cy="2337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46" y="4296161"/>
            <a:ext cx="3105777" cy="2329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84" y="4307663"/>
            <a:ext cx="3090442" cy="2317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95" y="2905325"/>
            <a:ext cx="2225619" cy="37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32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043" y="-209932"/>
            <a:ext cx="4036540" cy="1507067"/>
          </a:xfrm>
        </p:spPr>
        <p:txBody>
          <a:bodyPr/>
          <a:lstStyle/>
          <a:p>
            <a:r>
              <a:rPr lang="en-US" b="1" dirty="0" smtClean="0"/>
              <a:t>Training Video</a:t>
            </a:r>
            <a:endParaRPr lang="en-US" b="1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66" y="1146144"/>
            <a:ext cx="6277232" cy="4707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" y="5980671"/>
            <a:ext cx="2839391" cy="763134"/>
          </a:xfrm>
          <a:prstGeom prst="rect">
            <a:avLst/>
          </a:prstGeom>
        </p:spPr>
      </p:pic>
      <p:pic>
        <p:nvPicPr>
          <p:cNvPr id="1026" name="Picture 2" descr="Image result for youtube log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606" y="1297135"/>
            <a:ext cx="7080649" cy="44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863" y="1507067"/>
            <a:ext cx="5668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Mission-Aransas Rese</a:t>
            </a:r>
            <a:r>
              <a:rPr lang="en-US" sz="3600" b="1" dirty="0" smtClean="0">
                <a:solidFill>
                  <a:schemeClr val="bg1"/>
                </a:solidFill>
              </a:rPr>
              <a:t>rve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90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73" y="140862"/>
            <a:ext cx="8534400" cy="1507067"/>
          </a:xfrm>
        </p:spPr>
        <p:txBody>
          <a:bodyPr/>
          <a:lstStyle/>
          <a:p>
            <a:r>
              <a:rPr lang="en-US" b="1" dirty="0" smtClean="0"/>
              <a:t>Types being found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1879697"/>
            <a:ext cx="4555727" cy="341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5791200"/>
            <a:ext cx="2839391" cy="76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93" y="1421425"/>
            <a:ext cx="8331200" cy="45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82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15" y="0"/>
            <a:ext cx="789316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4800" y="2891693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Gulf of Mexico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47157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4769" y="2563447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Gulf of Mexico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7" y="1069690"/>
            <a:ext cx="12204167" cy="47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56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63" y="937847"/>
            <a:ext cx="12363447" cy="496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0907" y="4335893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Gulf of Mexico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3208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-34112"/>
            <a:ext cx="7932430" cy="6892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9138" y="3790462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Gulf of Mexico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165230" y="141458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Texas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67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2" y="48529"/>
            <a:ext cx="11141284" cy="67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6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66" y="-117096"/>
            <a:ext cx="8534400" cy="1507067"/>
          </a:xfrm>
        </p:spPr>
        <p:txBody>
          <a:bodyPr/>
          <a:lstStyle/>
          <a:p>
            <a:r>
              <a:rPr lang="en-US" b="1" dirty="0" smtClean="0"/>
              <a:t>What is a </a:t>
            </a:r>
            <a:r>
              <a:rPr lang="en-US" b="1" dirty="0" err="1" smtClean="0"/>
              <a:t>nurdle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59" y="1172673"/>
            <a:ext cx="8534400" cy="133257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Nurdle – raw plastic</a:t>
            </a:r>
          </a:p>
          <a:p>
            <a:r>
              <a:rPr lang="en-US" sz="3200" b="1" dirty="0" smtClean="0"/>
              <a:t>Basis for everything plastic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95" y="3492080"/>
            <a:ext cx="4249066" cy="3186800"/>
          </a:xfrm>
          <a:prstGeom prst="rect">
            <a:avLst/>
          </a:prstGeom>
        </p:spPr>
      </p:pic>
      <p:pic>
        <p:nvPicPr>
          <p:cNvPr id="1026" name="Picture 2" descr="Plastic resin c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9" y="2902339"/>
            <a:ext cx="68580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lastic produ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47" y="383040"/>
            <a:ext cx="4367762" cy="29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95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-202331"/>
            <a:ext cx="8534400" cy="1507067"/>
          </a:xfrm>
        </p:spPr>
        <p:txBody>
          <a:bodyPr/>
          <a:lstStyle/>
          <a:p>
            <a:r>
              <a:rPr lang="en-US" b="1" dirty="0" smtClean="0"/>
              <a:t>Why should we care? </a:t>
            </a:r>
            <a:endParaRPr lang="en-US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781" y="345614"/>
            <a:ext cx="11971867" cy="1687584"/>
          </a:xfrm>
        </p:spPr>
        <p:txBody>
          <a:bodyPr>
            <a:normAutofit/>
          </a:bodyPr>
          <a:lstStyle/>
          <a:p>
            <a:r>
              <a:rPr lang="en-US" sz="3200" b="1" dirty="0"/>
              <a:t>New Polyethylene projects</a:t>
            </a:r>
            <a:endParaRPr lang="en-US" sz="3200" b="1" dirty="0" smtClean="0"/>
          </a:p>
        </p:txBody>
      </p:sp>
      <p:pic>
        <p:nvPicPr>
          <p:cNvPr id="1026" name="Picture 2" descr="Image result for united states polyethylene pro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13" y="1675532"/>
            <a:ext cx="9108863" cy="506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862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88" y="-180631"/>
            <a:ext cx="8534400" cy="1507067"/>
          </a:xfrm>
        </p:spPr>
        <p:txBody>
          <a:bodyPr/>
          <a:lstStyle/>
          <a:p>
            <a:r>
              <a:rPr lang="en-US" b="1" dirty="0" smtClean="0"/>
              <a:t>What can be done?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81" y="481913"/>
            <a:ext cx="11475308" cy="6376087"/>
          </a:xfrm>
        </p:spPr>
        <p:txBody>
          <a:bodyPr>
            <a:normAutofit/>
          </a:bodyPr>
          <a:lstStyle/>
          <a:p>
            <a:endParaRPr lang="en-US" sz="3200" b="1" dirty="0" smtClean="0"/>
          </a:p>
          <a:p>
            <a:r>
              <a:rPr lang="en-US" sz="3200" b="1" dirty="0" smtClean="0"/>
              <a:t>Follow the guidance of Operations Clean Sweep. </a:t>
            </a:r>
          </a:p>
          <a:p>
            <a:r>
              <a:rPr lang="en-US" sz="3200" b="1" dirty="0" smtClean="0"/>
              <a:t>Develop data base to link </a:t>
            </a:r>
            <a:r>
              <a:rPr lang="en-US" sz="3200" b="1" dirty="0" err="1" smtClean="0"/>
              <a:t>nurdles</a:t>
            </a:r>
            <a:r>
              <a:rPr lang="en-US" sz="3200" b="1" dirty="0" smtClean="0"/>
              <a:t> to manufactures.</a:t>
            </a:r>
          </a:p>
          <a:p>
            <a:r>
              <a:rPr lang="en-US" sz="3200" b="1" dirty="0" smtClean="0"/>
              <a:t>Create chain of custody for </a:t>
            </a:r>
            <a:r>
              <a:rPr lang="en-US" sz="3200" b="1" dirty="0" err="1" smtClean="0"/>
              <a:t>nurdles</a:t>
            </a:r>
            <a:r>
              <a:rPr lang="en-US" sz="3200" b="1" dirty="0" smtClean="0"/>
              <a:t> being shipped.</a:t>
            </a:r>
            <a:endParaRPr lang="en-US" sz="3200" b="1" dirty="0"/>
          </a:p>
          <a:p>
            <a:r>
              <a:rPr lang="en-US" sz="3200" b="1" dirty="0" smtClean="0"/>
              <a:t>Stricter stormwater permits. </a:t>
            </a:r>
          </a:p>
          <a:p>
            <a:r>
              <a:rPr lang="en-US" sz="3200" b="1" dirty="0" smtClean="0"/>
              <a:t>Quick </a:t>
            </a:r>
            <a:r>
              <a:rPr lang="en-US" sz="3200" b="1" dirty="0"/>
              <a:t>accountability by plastic pellet </a:t>
            </a:r>
            <a:r>
              <a:rPr lang="en-US" sz="3200" b="1" dirty="0" smtClean="0"/>
              <a:t>industry.</a:t>
            </a:r>
          </a:p>
          <a:p>
            <a:r>
              <a:rPr lang="en-US" sz="3200" b="1" dirty="0" smtClean="0"/>
              <a:t>At home, we can refuse, reduce, reuse, repurpose, recycle.</a:t>
            </a:r>
            <a:endParaRPr lang="en-US" sz="3200" b="1" dirty="0"/>
          </a:p>
          <a:p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852513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13" y="69462"/>
            <a:ext cx="8534400" cy="1507067"/>
          </a:xfrm>
        </p:spPr>
        <p:txBody>
          <a:bodyPr/>
          <a:lstStyle/>
          <a:p>
            <a:r>
              <a:rPr lang="en-US" b="1" dirty="0" smtClean="0"/>
              <a:t>Future of Project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13" y="724651"/>
            <a:ext cx="9733448" cy="510585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New website for </a:t>
            </a:r>
            <a:r>
              <a:rPr lang="en-US" sz="3200" b="1" dirty="0" err="1" smtClean="0"/>
              <a:t>Nurdle</a:t>
            </a:r>
            <a:r>
              <a:rPr lang="en-US" sz="3200" b="1" dirty="0" smtClean="0"/>
              <a:t> Patrol </a:t>
            </a:r>
          </a:p>
          <a:p>
            <a:r>
              <a:rPr lang="en-US" sz="3200" b="1" dirty="0" smtClean="0"/>
              <a:t>Expanding partnerships </a:t>
            </a:r>
          </a:p>
          <a:p>
            <a:r>
              <a:rPr lang="en-US" sz="3200" b="1" dirty="0" smtClean="0"/>
              <a:t>Create </a:t>
            </a:r>
            <a:r>
              <a:rPr lang="en-US" sz="3200" b="1" dirty="0" err="1" smtClean="0"/>
              <a:t>Microplastics</a:t>
            </a:r>
            <a:r>
              <a:rPr lang="en-US" sz="3200" b="1" dirty="0" smtClean="0"/>
              <a:t> Science Team</a:t>
            </a:r>
          </a:p>
          <a:p>
            <a:r>
              <a:rPr lang="en-US" sz="3200" b="1" dirty="0" smtClean="0"/>
              <a:t>Work with environmental agencies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94" y="572902"/>
            <a:ext cx="3662161" cy="2746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9" y="5972432"/>
            <a:ext cx="2839391" cy="7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80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945" t="450" r="11487" b="90"/>
          <a:stretch/>
        </p:blipFill>
        <p:spPr>
          <a:xfrm>
            <a:off x="5931243" y="731966"/>
            <a:ext cx="5869638" cy="5955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8948" y="208746"/>
            <a:ext cx="4434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www.MissionAransas.org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6005" y="655939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Facebook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0946" t="9099" r="11689"/>
          <a:stretch/>
        </p:blipFill>
        <p:spPr>
          <a:xfrm>
            <a:off x="362464" y="1241510"/>
            <a:ext cx="5284259" cy="49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83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93" y="-183522"/>
            <a:ext cx="8534400" cy="1507067"/>
          </a:xfrm>
        </p:spPr>
        <p:txBody>
          <a:bodyPr/>
          <a:lstStyle/>
          <a:p>
            <a:r>
              <a:rPr lang="en-US" b="1" dirty="0" smtClean="0"/>
              <a:t>Why? Our next generation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44" y="1128281"/>
            <a:ext cx="6725980" cy="504448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5791200"/>
            <a:ext cx="2839391" cy="7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81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93" y="0"/>
            <a:ext cx="8534400" cy="1507067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Thank you!</a:t>
            </a:r>
            <a:endParaRPr lang="en-US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062093" y="6104631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Jace@utexas.edu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95" y="5995594"/>
            <a:ext cx="2529098" cy="679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051" y="5091841"/>
            <a:ext cx="24449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Katie Swanson</a:t>
            </a:r>
          </a:p>
          <a:p>
            <a:r>
              <a:rPr lang="en-US" sz="2000" dirty="0" smtClean="0"/>
              <a:t>Jacob </a:t>
            </a:r>
            <a:r>
              <a:rPr lang="en-US" sz="2000" dirty="0" err="1" smtClean="0"/>
              <a:t>Augs</a:t>
            </a:r>
            <a:endParaRPr lang="en-US" sz="2000" dirty="0" smtClean="0"/>
          </a:p>
          <a:p>
            <a:r>
              <a:rPr lang="en-US" sz="2000" dirty="0" smtClean="0"/>
              <a:t>Dr. Lindsay Scheef</a:t>
            </a:r>
          </a:p>
          <a:p>
            <a:r>
              <a:rPr lang="en-US" sz="2000" dirty="0" smtClean="0"/>
              <a:t>Dr. Zhanfei Liu</a:t>
            </a:r>
          </a:p>
          <a:p>
            <a:r>
              <a:rPr lang="en-US" sz="2000" dirty="0" smtClean="0"/>
              <a:t>Dr. Kelly Dunning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9015" y="1617679"/>
            <a:ext cx="6138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All Citizen </a:t>
            </a:r>
            <a:r>
              <a:rPr lang="en-US" sz="4800" b="1" dirty="0" smtClean="0"/>
              <a:t>Scientists!</a:t>
            </a:r>
            <a:endParaRPr lang="en-US" sz="4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79" y="3037573"/>
            <a:ext cx="1515996" cy="1120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24" y="3000488"/>
            <a:ext cx="1283385" cy="1283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2" t="23704" r="30969" b="23875"/>
          <a:stretch/>
        </p:blipFill>
        <p:spPr>
          <a:xfrm>
            <a:off x="7726192" y="3050603"/>
            <a:ext cx="799292" cy="1120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175" y="3071008"/>
            <a:ext cx="1606969" cy="1081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58" y="2986187"/>
            <a:ext cx="975076" cy="12618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73" y="2986187"/>
            <a:ext cx="994033" cy="12976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95" y="2440469"/>
            <a:ext cx="2276320" cy="2276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375" y="3393963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73" y="4439867"/>
            <a:ext cx="1543384" cy="907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15" y="4455215"/>
            <a:ext cx="1702422" cy="954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86" y="4583176"/>
            <a:ext cx="3101904" cy="8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8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641" y="-335356"/>
            <a:ext cx="8534400" cy="1507067"/>
          </a:xfrm>
        </p:spPr>
        <p:txBody>
          <a:bodyPr/>
          <a:lstStyle/>
          <a:p>
            <a:r>
              <a:rPr lang="en-US" b="1" dirty="0" smtClean="0"/>
              <a:t>Nurdle production</a:t>
            </a:r>
            <a:endParaRPr lang="en-US" b="1" dirty="0"/>
          </a:p>
        </p:txBody>
      </p:sp>
      <p:pic>
        <p:nvPicPr>
          <p:cNvPr id="8" name="Picture 2" descr="http://www.nobelprize.org/educational/chemistry/plastics/images/2_proces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50" y="866774"/>
            <a:ext cx="9159240" cy="4037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/>
          <p:cNvSpPr/>
          <p:nvPr/>
        </p:nvSpPr>
        <p:spPr>
          <a:xfrm rot="18857873">
            <a:off x="7466836" y="1731421"/>
            <a:ext cx="2873735" cy="624563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41276" y="103356"/>
            <a:ext cx="2572840" cy="2514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Polyethyle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03" y="304582"/>
            <a:ext cx="2448184" cy="1266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739641" y="1551156"/>
            <a:ext cx="2176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Polyethylene</a:t>
            </a:r>
            <a:r>
              <a:rPr lang="en-US" sz="2000" b="1" dirty="0" smtClean="0"/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 rot="12125465">
            <a:off x="4469092" y="3046930"/>
            <a:ext cx="2369360" cy="2527001"/>
            <a:chOff x="5486399" y="152400"/>
            <a:chExt cx="2572840" cy="2730854"/>
          </a:xfrm>
        </p:grpSpPr>
        <p:sp>
          <p:nvSpPr>
            <p:cNvPr id="14" name="Isosceles Triangle 13"/>
            <p:cNvSpPr/>
            <p:nvPr/>
          </p:nvSpPr>
          <p:spPr>
            <a:xfrm rot="19578180">
              <a:off x="5584898" y="2045054"/>
              <a:ext cx="1032354" cy="838200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486399" y="152400"/>
              <a:ext cx="2572840" cy="2514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Isosceles Triangle 15"/>
          <p:cNvSpPr/>
          <p:nvPr/>
        </p:nvSpPr>
        <p:spPr>
          <a:xfrm rot="825487">
            <a:off x="8040920" y="4000105"/>
            <a:ext cx="871566" cy="1847026"/>
          </a:xfrm>
          <a:prstGeom prst="triangle">
            <a:avLst>
              <a:gd name="adj" fmla="val 318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https://encrypted-tbn0.gstatic.com/images?q=tbn:ANd9GcQdZAsHkKt0NJqpK65EZaxStYb7Hoc4PqCOTgsWIDvmf1sWzo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09" y="3637215"/>
            <a:ext cx="1689215" cy="1400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71224" y="4901159"/>
            <a:ext cx="19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Ethylene</a:t>
            </a:r>
            <a:r>
              <a:rPr lang="en-US" sz="1600" dirty="0" smtClean="0"/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 rot="20795294">
            <a:off x="4457611" y="703676"/>
            <a:ext cx="1957750" cy="1236492"/>
            <a:chOff x="5486399" y="152400"/>
            <a:chExt cx="2572840" cy="2730854"/>
          </a:xfrm>
        </p:grpSpPr>
        <p:sp>
          <p:nvSpPr>
            <p:cNvPr id="21" name="Isosceles Triangle 20"/>
            <p:cNvSpPr/>
            <p:nvPr/>
          </p:nvSpPr>
          <p:spPr>
            <a:xfrm rot="19578180">
              <a:off x="5584898" y="2045054"/>
              <a:ext cx="1032354" cy="838200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486399" y="152400"/>
              <a:ext cx="2572840" cy="2514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Picture 2" descr="https://encrypted-tbn3.gstatic.com/images?q=tbn:ANd9GcTKqksx6Fv2SoNjvqC1XOdjvkY2URuEmfeVkzrhx4rnFfAajT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30" y="4902379"/>
            <a:ext cx="2787163" cy="1555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09056" y="999557"/>
            <a:ext cx="1519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Crude oil</a:t>
            </a:r>
          </a:p>
          <a:p>
            <a:pPr algn="ctr"/>
            <a:endParaRPr lang="en-US" sz="16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6744575" y="6196394"/>
            <a:ext cx="324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“</a:t>
            </a:r>
            <a:r>
              <a:rPr lang="en-US" sz="2800" b="1" dirty="0" err="1" smtClean="0"/>
              <a:t>Nurdles</a:t>
            </a:r>
            <a:r>
              <a:rPr lang="en-US" sz="2800" b="1" dirty="0" smtClean="0"/>
              <a:t>” </a:t>
            </a:r>
            <a:endParaRPr lang="en-US" sz="1600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2740216" y="5735856"/>
            <a:ext cx="2719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Image source: www.nobelprize.org</a:t>
            </a:r>
            <a:endParaRPr lang="en-US" sz="1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5933780"/>
            <a:ext cx="2839391" cy="7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9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277" y="-22998"/>
            <a:ext cx="8534400" cy="1507067"/>
          </a:xfrm>
        </p:spPr>
        <p:txBody>
          <a:bodyPr/>
          <a:lstStyle/>
          <a:p>
            <a:r>
              <a:rPr lang="en-US" b="1" dirty="0" smtClean="0"/>
              <a:t>Release to Environment</a:t>
            </a:r>
            <a:endParaRPr lang="en-US" b="1" dirty="0"/>
          </a:p>
        </p:txBody>
      </p:sp>
      <p:pic>
        <p:nvPicPr>
          <p:cNvPr id="1028" name="Picture 4" descr="https://i1.wp.com/saveourskibbereen.ie/wp-content/uploads/2018/06/Fiona001.png?fit=1345%2C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43" y="1233715"/>
            <a:ext cx="8180139" cy="54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5791200"/>
            <a:ext cx="2839391" cy="7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1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277" y="-22998"/>
            <a:ext cx="8534400" cy="1507067"/>
          </a:xfrm>
        </p:spPr>
        <p:txBody>
          <a:bodyPr/>
          <a:lstStyle/>
          <a:p>
            <a:r>
              <a:rPr lang="en-US" b="1" dirty="0" smtClean="0"/>
              <a:t>Release to Environment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7" y="1899583"/>
            <a:ext cx="3619012" cy="4825349"/>
          </a:xfrm>
          <a:prstGeom prst="rect">
            <a:avLst/>
          </a:prstGeom>
        </p:spPr>
      </p:pic>
      <p:pic>
        <p:nvPicPr>
          <p:cNvPr id="1026" name="Picture 2" descr="Image result for plastic pellets sp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28" y="4544479"/>
            <a:ext cx="3540030" cy="21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56" y="1899583"/>
            <a:ext cx="3532802" cy="2490625"/>
          </a:xfrm>
          <a:prstGeom prst="rect">
            <a:avLst/>
          </a:prstGeom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35" y="4006174"/>
            <a:ext cx="4282044" cy="271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nurdle shi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127" y="1484069"/>
            <a:ext cx="3710260" cy="24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nurdle tru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62" y="72810"/>
            <a:ext cx="3389190" cy="18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32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23" y="62802"/>
            <a:ext cx="9409333" cy="67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84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277" y="-22998"/>
            <a:ext cx="8534400" cy="1507067"/>
          </a:xfrm>
        </p:spPr>
        <p:txBody>
          <a:bodyPr/>
          <a:lstStyle/>
          <a:p>
            <a:r>
              <a:rPr lang="en-US" b="1" dirty="0" smtClean="0"/>
              <a:t>Impacts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71" y="1302968"/>
            <a:ext cx="8534400" cy="301584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Wildlife eat</a:t>
            </a:r>
          </a:p>
          <a:p>
            <a:r>
              <a:rPr lang="en-US" sz="3200" b="1" dirty="0" smtClean="0"/>
              <a:t>Toxins</a:t>
            </a:r>
          </a:p>
          <a:p>
            <a:r>
              <a:rPr lang="en-US" sz="3200" b="1" dirty="0" smtClean="0"/>
              <a:t>Human health</a:t>
            </a:r>
          </a:p>
          <a:p>
            <a:r>
              <a:rPr lang="en-US" sz="3200" b="1" dirty="0" smtClean="0"/>
              <a:t>Aesthetics</a:t>
            </a:r>
          </a:p>
          <a:p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9" t="30710" r="26965" b="38615"/>
          <a:stretch/>
        </p:blipFill>
        <p:spPr>
          <a:xfrm>
            <a:off x="203142" y="3976962"/>
            <a:ext cx="4212550" cy="2479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12966" r="8967" b="9541"/>
          <a:stretch/>
        </p:blipFill>
        <p:spPr>
          <a:xfrm rot="5400000">
            <a:off x="3567310" y="1809781"/>
            <a:ext cx="5306647" cy="3985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5967" r="3799" b="8835"/>
          <a:stretch/>
        </p:blipFill>
        <p:spPr>
          <a:xfrm rot="5400000">
            <a:off x="7488777" y="1874161"/>
            <a:ext cx="5306649" cy="3857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0633" y="771414"/>
            <a:ext cx="388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 EPA Report on Plastic Pellets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141" y="6179029"/>
            <a:ext cx="2600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ARK turtle x-ray, September 2018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1200189" y="4438823"/>
            <a:ext cx="842211" cy="861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3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0"/>
            <a:ext cx="8534400" cy="1507067"/>
          </a:xfrm>
        </p:spPr>
        <p:txBody>
          <a:bodyPr/>
          <a:lstStyle/>
          <a:p>
            <a:r>
              <a:rPr lang="en-US" b="1" dirty="0" err="1" smtClean="0"/>
              <a:t>Nurdle</a:t>
            </a:r>
            <a:r>
              <a:rPr lang="en-US" b="1" dirty="0" smtClean="0"/>
              <a:t> spill on beach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26" y="1205593"/>
            <a:ext cx="6017738" cy="235040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September 28, 2018</a:t>
            </a:r>
          </a:p>
          <a:p>
            <a:r>
              <a:rPr lang="en-US" sz="3200" b="1" dirty="0" smtClean="0"/>
              <a:t>Nueces County, Bob Hall </a:t>
            </a:r>
            <a:r>
              <a:rPr lang="en-US" sz="3200" b="1" dirty="0" smtClean="0"/>
              <a:t>Pier</a:t>
            </a:r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48" y="1507067"/>
            <a:ext cx="5741773" cy="4306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69" y="2844870"/>
            <a:ext cx="5111262" cy="38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4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37754"/>
            <a:ext cx="8534400" cy="1507067"/>
          </a:xfrm>
        </p:spPr>
        <p:txBody>
          <a:bodyPr/>
          <a:lstStyle/>
          <a:p>
            <a:r>
              <a:rPr lang="en-US" b="1" dirty="0" smtClean="0"/>
              <a:t>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41" y="1353038"/>
            <a:ext cx="8534400" cy="402394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Beach maintenance</a:t>
            </a:r>
          </a:p>
          <a:p>
            <a:r>
              <a:rPr lang="en-US" sz="3200" b="1" dirty="0" smtClean="0"/>
              <a:t>High tides</a:t>
            </a:r>
          </a:p>
          <a:p>
            <a:r>
              <a:rPr lang="en-US" sz="3200" b="1" dirty="0" smtClean="0"/>
              <a:t>Driving on beach</a:t>
            </a:r>
          </a:p>
          <a:p>
            <a:r>
              <a:rPr lang="en-US" sz="3200" b="1" dirty="0" smtClean="0"/>
              <a:t>Wind blowing sand</a:t>
            </a:r>
          </a:p>
          <a:p>
            <a:r>
              <a:rPr lang="en-US" sz="3200" b="1" dirty="0" smtClean="0"/>
              <a:t>Similar with oil spill</a:t>
            </a:r>
          </a:p>
          <a:p>
            <a:r>
              <a:rPr lang="en-US" sz="3200" b="1" dirty="0" smtClean="0"/>
              <a:t>Time sensitive to clean 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4" y="3969075"/>
            <a:ext cx="4665785" cy="2623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5791200"/>
            <a:ext cx="2839391" cy="763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5" y="137754"/>
            <a:ext cx="5563634" cy="367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136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653</TotalTime>
  <Words>281</Words>
  <Application>Microsoft Office PowerPoint</Application>
  <PresentationFormat>Widescreen</PresentationFormat>
  <Paragraphs>77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 DARLING</vt:lpstr>
      <vt:lpstr>Arial</vt:lpstr>
      <vt:lpstr>Century Gothic</vt:lpstr>
      <vt:lpstr>Wingdings 3</vt:lpstr>
      <vt:lpstr>Slice</vt:lpstr>
      <vt:lpstr>Hurdles with nurdles: Gulf-wide Citizen Science project</vt:lpstr>
      <vt:lpstr>What is a nurdle?</vt:lpstr>
      <vt:lpstr>Nurdle production</vt:lpstr>
      <vt:lpstr>Release to Environment</vt:lpstr>
      <vt:lpstr>Release to Environment</vt:lpstr>
      <vt:lpstr>PowerPoint Presentation</vt:lpstr>
      <vt:lpstr>Impacts</vt:lpstr>
      <vt:lpstr>Nurdle spill on beach</vt:lpstr>
      <vt:lpstr>Issues</vt:lpstr>
      <vt:lpstr>Distribution</vt:lpstr>
      <vt:lpstr>Citizen Science Project</vt:lpstr>
      <vt:lpstr>Nurdle Patrol</vt:lpstr>
      <vt:lpstr>Training Video</vt:lpstr>
      <vt:lpstr>Types being found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we care? </vt:lpstr>
      <vt:lpstr>What can be done?</vt:lpstr>
      <vt:lpstr>Future of Project</vt:lpstr>
      <vt:lpstr>PowerPoint Presentation</vt:lpstr>
      <vt:lpstr>Why? Our next generation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Pellets on Texas Beaches</dc:title>
  <dc:creator>Tunnell, Jace W</dc:creator>
  <cp:lastModifiedBy>Tunnell, Jace W</cp:lastModifiedBy>
  <cp:revision>108</cp:revision>
  <dcterms:created xsi:type="dcterms:W3CDTF">2018-11-15T22:56:27Z</dcterms:created>
  <dcterms:modified xsi:type="dcterms:W3CDTF">2019-06-25T19:16:42Z</dcterms:modified>
</cp:coreProperties>
</file>